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378" r:id="rId3"/>
    <p:sldId id="388" r:id="rId4"/>
    <p:sldId id="379" r:id="rId5"/>
    <p:sldId id="385" r:id="rId6"/>
    <p:sldId id="380" r:id="rId7"/>
    <p:sldId id="381" r:id="rId8"/>
    <p:sldId id="387" r:id="rId9"/>
    <p:sldId id="386" r:id="rId10"/>
    <p:sldId id="384" r:id="rId11"/>
    <p:sldId id="383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>
        <p:scale>
          <a:sx n="150" d="100"/>
          <a:sy n="150" d="100"/>
        </p:scale>
        <p:origin x="1104" y="4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7/05/2023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6/05/2023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0" y="2132856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2060848"/>
            <a:ext cx="4195946" cy="3947364"/>
          </a:xfr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Increasing security is needed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Talk about why 5 tuple is good and what its limitations are.</a:t>
            </a:r>
          </a:p>
          <a:p>
            <a:endParaRPr lang="en-GB" dirty="0"/>
          </a:p>
          <a:p>
            <a:r>
              <a:rPr lang="en-GB" dirty="0"/>
              <a:t>Packet filter is a subset of firewalls</a:t>
            </a:r>
          </a:p>
          <a:p>
            <a:endParaRPr lang="en-GB" dirty="0"/>
          </a:p>
          <a:p>
            <a:r>
              <a:rPr lang="en-GB" dirty="0"/>
              <a:t>Some firewalls can do things like deep </a:t>
            </a:r>
            <a:r>
              <a:rPr lang="en-GB"/>
              <a:t>packet inspection</a:t>
            </a:r>
            <a:endParaRPr lang="en-GB" dirty="0"/>
          </a:p>
          <a:p>
            <a:endParaRPr lang="en-GB" dirty="0"/>
          </a:p>
          <a:p>
            <a:r>
              <a:rPr lang="en-GB" dirty="0"/>
              <a:t>Firewalls can be done in hardware or software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optimisation</a:t>
            </a:r>
            <a:br>
              <a:rPr lang="en-AU" dirty="0"/>
            </a:br>
            <a:r>
              <a:rPr lang="en-AU" dirty="0"/>
              <a:t>    -Allows for parallelisation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168" y="3068960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8184232" y="6136821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9120336" y="2362491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FPGAs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780928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– 800MSa/s</a:t>
            </a:r>
          </a:p>
          <a:p>
            <a:r>
              <a:rPr lang="en-GB" dirty="0"/>
              <a:t>Also 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 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state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3912" y="1968760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728913" y="2488324"/>
            <a:ext cx="36004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deals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built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1773</TotalTime>
  <Words>442</Words>
  <Application>Microsoft Office PowerPoint</Application>
  <PresentationFormat>Widescreen</PresentationFormat>
  <Paragraphs>85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RISC-V</vt:lpstr>
      <vt:lpstr>Implementation</vt:lpstr>
      <vt:lpstr>Progress</vt:lpstr>
      <vt:lpstr>Testing</vt:lpstr>
      <vt:lpstr>Current hardware state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32</cp:revision>
  <dcterms:created xsi:type="dcterms:W3CDTF">2022-05-13T01:47:19Z</dcterms:created>
  <dcterms:modified xsi:type="dcterms:W3CDTF">2023-05-06T16:36:21Z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